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3" r:id="rId17"/>
    <p:sldId id="275" r:id="rId18"/>
    <p:sldId id="276" r:id="rId19"/>
    <p:sldId id="277" r:id="rId20"/>
    <p:sldId id="278" r:id="rId21"/>
    <p:sldId id="279" r:id="rId22"/>
    <p:sldId id="291" r:id="rId23"/>
    <p:sldId id="290" r:id="rId24"/>
    <p:sldId id="295" r:id="rId25"/>
    <p:sldId id="293" r:id="rId26"/>
    <p:sldId id="294" r:id="rId27"/>
    <p:sldId id="289" r:id="rId28"/>
    <p:sldId id="280" r:id="rId29"/>
    <p:sldId id="281" r:id="rId30"/>
    <p:sldId id="282" r:id="rId31"/>
    <p:sldId id="271" r:id="rId32"/>
    <p:sldId id="283" r:id="rId33"/>
    <p:sldId id="284" r:id="rId34"/>
    <p:sldId id="285" r:id="rId35"/>
    <p:sldId id="296" r:id="rId36"/>
  </p:sldIdLst>
  <p:sldSz cx="12192000" cy="6858000"/>
  <p:notesSz cx="6858000" cy="9144000"/>
  <p:defaultTextStyle>
    <a:defPPr>
      <a:defRPr lang="sr-Latn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>
      <p:cViewPr varScale="1">
        <p:scale>
          <a:sx n="96" d="100"/>
          <a:sy n="96" d="100"/>
        </p:scale>
        <p:origin x="86" y="16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7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AA02BB-2E96-4E6D-B953-4071AA5C6315}" type="datetimeFigureOut">
              <a:rPr lang="hr-HR" smtClean="0"/>
              <a:pPr/>
              <a:t>15.3.2022.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9FC12-BC83-41AB-B818-6626A88A2C8D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2753220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AA02BB-2E96-4E6D-B953-4071AA5C6315}" type="datetimeFigureOut">
              <a:rPr lang="hr-HR" smtClean="0"/>
              <a:pPr/>
              <a:t>15.3.2022.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9FC12-BC83-41AB-B818-6626A88A2C8D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8641817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AA02BB-2E96-4E6D-B953-4071AA5C6315}" type="datetimeFigureOut">
              <a:rPr lang="hr-HR" smtClean="0"/>
              <a:pPr/>
              <a:t>15.3.2022.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9FC12-BC83-41AB-B818-6626A88A2C8D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2060872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AA02BB-2E96-4E6D-B953-4071AA5C6315}" type="datetimeFigureOut">
              <a:rPr lang="hr-HR" smtClean="0"/>
              <a:pPr/>
              <a:t>15.3.2022.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9FC12-BC83-41AB-B818-6626A88A2C8D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6379196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AA02BB-2E96-4E6D-B953-4071AA5C6315}" type="datetimeFigureOut">
              <a:rPr lang="hr-HR" smtClean="0"/>
              <a:pPr/>
              <a:t>15.3.2022.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9FC12-BC83-41AB-B818-6626A88A2C8D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5759455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AA02BB-2E96-4E6D-B953-4071AA5C6315}" type="datetimeFigureOut">
              <a:rPr lang="hr-HR" smtClean="0"/>
              <a:pPr/>
              <a:t>15.3.2022.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9FC12-BC83-41AB-B818-6626A88A2C8D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6769909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AA02BB-2E96-4E6D-B953-4071AA5C6315}" type="datetimeFigureOut">
              <a:rPr lang="hr-HR" smtClean="0"/>
              <a:pPr/>
              <a:t>15.3.2022.</a:t>
            </a:fld>
            <a:endParaRPr lang="hr-H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9FC12-BC83-41AB-B818-6626A88A2C8D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9427277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AA02BB-2E96-4E6D-B953-4071AA5C6315}" type="datetimeFigureOut">
              <a:rPr lang="hr-HR" smtClean="0"/>
              <a:pPr/>
              <a:t>15.3.2022.</a:t>
            </a:fld>
            <a:endParaRPr lang="hr-H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9FC12-BC83-41AB-B818-6626A88A2C8D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1654142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AA02BB-2E96-4E6D-B953-4071AA5C6315}" type="datetimeFigureOut">
              <a:rPr lang="hr-HR" smtClean="0"/>
              <a:pPr/>
              <a:t>15.3.2022.</a:t>
            </a:fld>
            <a:endParaRPr lang="hr-H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9FC12-BC83-41AB-B818-6626A88A2C8D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6863762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AA02BB-2E96-4E6D-B953-4071AA5C6315}" type="datetimeFigureOut">
              <a:rPr lang="hr-HR" smtClean="0"/>
              <a:pPr/>
              <a:t>15.3.2022.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9FC12-BC83-41AB-B818-6626A88A2C8D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6324694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r-H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AA02BB-2E96-4E6D-B953-4071AA5C6315}" type="datetimeFigureOut">
              <a:rPr lang="hr-HR" smtClean="0"/>
              <a:pPr/>
              <a:t>15.3.2022.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9FC12-BC83-41AB-B818-6626A88A2C8D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9990529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AA02BB-2E96-4E6D-B953-4071AA5C6315}" type="datetimeFigureOut">
              <a:rPr lang="hr-HR" smtClean="0"/>
              <a:pPr/>
              <a:t>15.3.2022.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69FC12-BC83-41AB-B818-6626A88A2C8D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6569330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37.emf"/><Relationship Id="rId4" Type="http://schemas.openxmlformats.org/officeDocument/2006/relationships/oleObject" Target="../embeddings/oleObject1.bin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hr-HR" dirty="0" smtClean="0"/>
              <a:t>Samo djelić iz bogate prošlosti i sadašnjosti!</a:t>
            </a:r>
            <a:br>
              <a:rPr lang="hr-HR" dirty="0" smtClean="0"/>
            </a:br>
            <a:endParaRPr lang="hr-HR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r-HR" dirty="0"/>
          </a:p>
        </p:txBody>
      </p:sp>
      <p:pic>
        <p:nvPicPr>
          <p:cNvPr id="4" name="Picture 2" descr="H:\Fotografije u monografiji\Putovanje kroz vrijeme\Trilj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55451" y="3029649"/>
            <a:ext cx="4518025" cy="3024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300153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 dirty="0"/>
          </a:p>
        </p:txBody>
      </p:sp>
      <p:pic>
        <p:nvPicPr>
          <p:cNvPr id="3" name="Picture 2"/>
          <p:cNvPicPr/>
          <p:nvPr/>
        </p:nvPicPr>
        <p:blipFill>
          <a:blip r:embed="rId2" cstate="print"/>
          <a:srcRect l="11901" t="7953" r="15207" b="57193"/>
          <a:stretch>
            <a:fillRect/>
          </a:stretch>
        </p:blipFill>
        <p:spPr bwMode="auto">
          <a:xfrm>
            <a:off x="1653871" y="794496"/>
            <a:ext cx="8255929" cy="53439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892143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 dirty="0"/>
          </a:p>
        </p:txBody>
      </p:sp>
      <p:pic>
        <p:nvPicPr>
          <p:cNvPr id="3" name="Picture 2" descr="H:\VRTIĆ TRILJ DIGITALIZIRANA ARHIVA\IGRE I AKTIVNOSTI\Scan 1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53870" y="436686"/>
            <a:ext cx="8430513" cy="563285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084516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 dirty="0"/>
          </a:p>
        </p:txBody>
      </p:sp>
      <p:pic>
        <p:nvPicPr>
          <p:cNvPr id="3" name="Picture 2" descr="H:\VRTIĆ TRILJ DIGITALIZIRANA ARHIVA\IGRE I AKTIVNOSTI\Scan 32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65189" y="452590"/>
            <a:ext cx="8096959" cy="544683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870340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 dirty="0"/>
          </a:p>
        </p:txBody>
      </p:sp>
      <p:pic>
        <p:nvPicPr>
          <p:cNvPr id="3" name="Picture 2" descr="H:\DV Trilj - Fotografije u monografiji\Projekti\Etnoprojekti\Otvorenje visećeg most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67337" y="421419"/>
            <a:ext cx="7728775" cy="579658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901145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 dirty="0"/>
          </a:p>
        </p:txBody>
      </p:sp>
      <p:pic>
        <p:nvPicPr>
          <p:cNvPr id="3" name="Picture 2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01" t="-209" r="489" b="29804"/>
          <a:stretch/>
        </p:blipFill>
        <p:spPr bwMode="auto">
          <a:xfrm>
            <a:off x="1486880" y="404664"/>
            <a:ext cx="3960440" cy="590465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Picture 3" descr="Document_11.jp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096000" y="512676"/>
            <a:ext cx="4248472" cy="5688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4386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 dirty="0"/>
          </a:p>
        </p:txBody>
      </p:sp>
      <p:pic>
        <p:nvPicPr>
          <p:cNvPr id="3" name="Picture 2"/>
          <p:cNvPicPr/>
          <p:nvPr/>
        </p:nvPicPr>
        <p:blipFill rotWithShape="1">
          <a:blip r:embed="rId2" cstate="print"/>
          <a:srcRect l="4556" t="4885" r="24162" b="23310"/>
          <a:stretch/>
        </p:blipFill>
        <p:spPr bwMode="auto">
          <a:xfrm>
            <a:off x="1512059" y="548680"/>
            <a:ext cx="4499992" cy="590465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Picture 3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35" t="-312" r="202" b="29707"/>
          <a:stretch/>
        </p:blipFill>
        <p:spPr bwMode="auto">
          <a:xfrm>
            <a:off x="6685910" y="548680"/>
            <a:ext cx="4032448" cy="583264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582886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 dirty="0"/>
          </a:p>
        </p:txBody>
      </p:sp>
      <p:pic>
        <p:nvPicPr>
          <p:cNvPr id="3" name="Content Placeholder 2" descr="H:\VRTIĆ TRILJ DIGITALIZIRANA ARHIVA\DANI KRUHA\Scan 6.jpe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3283" y="650708"/>
            <a:ext cx="8790813" cy="590181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751457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 dirty="0"/>
          </a:p>
        </p:txBody>
      </p:sp>
      <p:pic>
        <p:nvPicPr>
          <p:cNvPr id="3" name="Content Placeholder 2" descr="H:\VRTIĆ TRILJ DIGITALIZIRANA ARHIVA\BOŽIĆ I HUMANITARNO\Scan 17.jpe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5819" y="332912"/>
            <a:ext cx="8798409" cy="582354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164883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 dirty="0"/>
          </a:p>
        </p:txBody>
      </p:sp>
      <p:pic>
        <p:nvPicPr>
          <p:cNvPr id="3" name="Content Placeholder 3" descr="C:\Users\Anđela\Pictures\SLIKE2\Baka Jesen 2012\2012-11-29 17.02.17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854145" y="656163"/>
            <a:ext cx="7416800" cy="5113337"/>
          </a:xfrm>
        </p:spPr>
      </p:pic>
      <p:pic>
        <p:nvPicPr>
          <p:cNvPr id="4" name="Picture 2" descr="H:\Fotografije u monografiji\Značajni datumi, proslave\Dan DV Trilj\Scan42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1708633" y="711822"/>
            <a:ext cx="8328025" cy="5616575"/>
          </a:xfrm>
          <a:noFill/>
        </p:spPr>
      </p:pic>
      <p:pic>
        <p:nvPicPr>
          <p:cNvPr id="5" name="Picture 2" descr="H:\Fotografije u monografiji\Značajni datumi, proslave\Dan DV Trilj\Scan42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1708632" y="656163"/>
            <a:ext cx="8328025" cy="5616575"/>
          </a:xfrm>
          <a:noFill/>
        </p:spPr>
      </p:pic>
      <p:pic>
        <p:nvPicPr>
          <p:cNvPr id="6" name="Picture 2" descr="H:\Fotografije u monografiji\Značajni datumi, proslave\Dan DV Trilj\Scan4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1854145" y="711822"/>
            <a:ext cx="8328025" cy="561657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942478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3" name="Picture 5" descr="H:\DV Trilj - Fotografije u monografiji\Izleti, posjete, suradnje\suradnja - motoklub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98008" y="816965"/>
            <a:ext cx="7704856" cy="577864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067420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877143"/>
          </a:xfrm>
        </p:spPr>
        <p:txBody>
          <a:bodyPr/>
          <a:lstStyle/>
          <a:p>
            <a:pPr algn="ctr"/>
            <a:r>
              <a:rPr lang="hr-HR" b="1" dirty="0" smtClean="0">
                <a:latin typeface="Arial Narrow" pitchFamily="34" charset="0"/>
                <a:cs typeface="Arial" charset="0"/>
              </a:rPr>
              <a:t>Otvaranje Dječjeg vrtića TRILJ – 8. ožujka 1979. godine</a:t>
            </a:r>
            <a:endParaRPr lang="hr-HR" dirty="0"/>
          </a:p>
        </p:txBody>
      </p:sp>
      <p:pic>
        <p:nvPicPr>
          <p:cNvPr id="3" name="Content Placeholder 4" descr="C:\Documents and Settings\User\Desktop\Slike za slajdove\1. Otvaranje vrtića\1..jpg"/>
          <p:cNvPicPr>
            <a:picLocks/>
          </p:cNvPicPr>
          <p:nvPr/>
        </p:nvPicPr>
        <p:blipFill>
          <a:blip r:embed="rId2" cstate="print"/>
          <a:srcRect l="24913" t="28624" r="25485" b="19963"/>
          <a:stretch>
            <a:fillRect/>
          </a:stretch>
        </p:blipFill>
        <p:spPr>
          <a:xfrm>
            <a:off x="2225675" y="1974850"/>
            <a:ext cx="7292036" cy="4251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7716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3" name="Picture 2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82308" y="516835"/>
            <a:ext cx="8770289" cy="5852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652782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3" name="Picture 2" descr="H:\DV Trilj - Fotografije u monografiji\Manifestacije\Dječja olimpijada\IMG_20190130_1026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95776" y="461176"/>
            <a:ext cx="7646477" cy="573485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843956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10241" name="Picture 1" descr="C:\Users\Ankica\Desktop\40.godina vrtića\IMG_654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58921" y="0"/>
            <a:ext cx="10274157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401678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11265" name="Picture 1" descr="C:\Users\Ankica\Desktop\trilj\kamen temeljac\zarazvit\IMG_745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94114" y="497114"/>
            <a:ext cx="8208916" cy="547261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619556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6145" name="Picture 1" descr="C:\Users\Ankica\Desktop\trilj\kamen temeljac\zarazvit\_MG_677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56708" y="382438"/>
            <a:ext cx="4712349" cy="549584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875641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8193" name="Picture 1" descr="C:\Users\Ankica\Desktop\trilj\kamen temeljac\zarazvit\_MG_675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01736" y="679269"/>
            <a:ext cx="3827417" cy="574112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634925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7169" name="Picture 1" descr="C:\Users\Ankica\Desktop\trilj\kamen temeljac\zarazvit\_MG_668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23407" y="599899"/>
            <a:ext cx="9757954" cy="576889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695292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 dirty="0"/>
          </a:p>
        </p:txBody>
      </p:sp>
      <p:pic>
        <p:nvPicPr>
          <p:cNvPr id="12289" name="Picture 1" descr="C:\Users\Ankica\Desktop\trilj\kamen temeljac\zarazvit\_MG_663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7645" y="981558"/>
            <a:ext cx="9683931" cy="448972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73606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3" name="Picture 2" descr="H:\DV Trilj - Fotografije u monografiji\Manifestacije\Agro arca\IMG_021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36399" y="339000"/>
            <a:ext cx="4100802" cy="615120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672503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3" name="Picture 5" descr="H:\DV Trilj - Fotografije u monografiji\Nagrade, priznanja\IMG_20190130_10533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15981" y="1672581"/>
            <a:ext cx="3873448" cy="3965636"/>
          </a:xfrm>
          <a:prstGeom prst="rect">
            <a:avLst/>
          </a:prstGeom>
          <a:noFill/>
        </p:spPr>
      </p:pic>
      <p:pic>
        <p:nvPicPr>
          <p:cNvPr id="4" name="Picture 6" descr="H:\DV Trilj - Fotografije u monografiji\Nagrade, priznanja\IMG_20190130_10520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64532" y="1690688"/>
            <a:ext cx="3956248" cy="394752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610141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 dirty="0"/>
          </a:p>
        </p:txBody>
      </p:sp>
      <p:pic>
        <p:nvPicPr>
          <p:cNvPr id="3" name="Picture 4" descr="H:\DV Trilj - Fotografije u monografiji\Putovanje kroz vrijeme\put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41334" y="302720"/>
            <a:ext cx="7840263" cy="572834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683202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3" name="Picture 5" descr="H:\DV Trilj - Fotografije u monografiji\Nagrade, priznanja\IMG_20190130_10582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08393" y="365125"/>
            <a:ext cx="8244408" cy="618330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664676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 dirty="0"/>
          </a:p>
        </p:txBody>
      </p:sp>
      <p:pic>
        <p:nvPicPr>
          <p:cNvPr id="3" name="Picture 2" descr="H:\DV Trilj - Fotografije u monografiji\Nagrade, priznanja\IMG-20190204-WA00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45472" y="948393"/>
            <a:ext cx="3715926" cy="5030019"/>
          </a:xfrm>
          <a:prstGeom prst="rect">
            <a:avLst/>
          </a:prstGeom>
          <a:noFill/>
        </p:spPr>
      </p:pic>
      <p:pic>
        <p:nvPicPr>
          <p:cNvPr id="4" name="Content Placeholder 3" descr="H:\DV Trilj - Fotografije u monografiji\Nagrade, priznanja\IMG-20190204-WA0001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68670" y="1027905"/>
            <a:ext cx="3577601" cy="503001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757155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 dirty="0"/>
          </a:p>
        </p:txBody>
      </p:sp>
      <p:pic>
        <p:nvPicPr>
          <p:cNvPr id="3" name="Content Placeholder 2" descr="H:\DV Trilj - Fotografije u monografiji\Nagrade, priznanja\IMG-20190204-WA0002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18930" y="931681"/>
            <a:ext cx="3913082" cy="5217443"/>
          </a:xfrm>
          <a:prstGeom prst="rect">
            <a:avLst/>
          </a:prstGeom>
          <a:noFill/>
        </p:spPr>
      </p:pic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16854414"/>
              </p:ext>
            </p:extLst>
          </p:nvPr>
        </p:nvGraphicFramePr>
        <p:xfrm>
          <a:off x="6623436" y="931681"/>
          <a:ext cx="3634642" cy="516874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7" r:id="rId4" imgW="3837600" imgH="5410080" progId="AcroExch.Document.DC">
                  <p:embed/>
                </p:oleObj>
              </mc:Choice>
              <mc:Fallback>
                <p:oleObj r:id="rId4" imgW="3837600" imgH="5410080" progId="AcroExch.Document.DC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23436" y="931681"/>
                        <a:ext cx="3634642" cy="5168744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77773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3" name="Picture 2" descr="H:\DV Trilj - Fotografije u monografiji\Zaposlenici\Jutarnja smjen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38089" y="572534"/>
            <a:ext cx="7956376" cy="578521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544801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3" name="Picture 2" descr="H:\DV Trilj - Fotografije u monografiji\Zaposlenici\Popodnevna smjen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97380" y="877361"/>
            <a:ext cx="8037410" cy="547260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612970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 dirty="0"/>
          </a:p>
        </p:txBody>
      </p:sp>
      <p:pic>
        <p:nvPicPr>
          <p:cNvPr id="3" name="Picture 2" descr="C:\Documents and Settings\User\Desktop\Slike za slajdove\Panorama Trilj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11679" y="266369"/>
            <a:ext cx="7959257" cy="59694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7061539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07042" y="337724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hr-HR" b="1" dirty="0" smtClean="0">
                <a:latin typeface="Arial Narrow" pitchFamily="34" charset="0"/>
              </a:rPr>
              <a:t/>
            </a:r>
            <a:br>
              <a:rPr lang="hr-HR" b="1" dirty="0" smtClean="0">
                <a:latin typeface="Arial Narrow" pitchFamily="34" charset="0"/>
              </a:rPr>
            </a:br>
            <a:r>
              <a:rPr lang="hr-HR" b="1" dirty="0">
                <a:latin typeface="Arial Narrow" pitchFamily="34" charset="0"/>
              </a:rPr>
              <a:t/>
            </a:r>
            <a:br>
              <a:rPr lang="hr-HR" b="1" dirty="0">
                <a:latin typeface="Arial Narrow" pitchFamily="34" charset="0"/>
              </a:rPr>
            </a:br>
            <a:r>
              <a:rPr lang="hr-HR" b="1" dirty="0" smtClean="0">
                <a:latin typeface="Arial Narrow" pitchFamily="34" charset="0"/>
              </a:rPr>
              <a:t/>
            </a:r>
            <a:br>
              <a:rPr lang="hr-HR" b="1" dirty="0" smtClean="0">
                <a:latin typeface="Arial Narrow" pitchFamily="34" charset="0"/>
              </a:rPr>
            </a:br>
            <a:r>
              <a:rPr lang="hr-HR" b="1" dirty="0">
                <a:latin typeface="Arial Narrow" pitchFamily="34" charset="0"/>
              </a:rPr>
              <a:t/>
            </a:r>
            <a:br>
              <a:rPr lang="hr-HR" b="1" dirty="0">
                <a:latin typeface="Arial Narrow" pitchFamily="34" charset="0"/>
              </a:rPr>
            </a:br>
            <a:r>
              <a:rPr lang="hr-HR" b="1" dirty="0" smtClean="0">
                <a:latin typeface="Arial Narrow" pitchFamily="34" charset="0"/>
              </a:rPr>
              <a:t/>
            </a:r>
            <a:br>
              <a:rPr lang="hr-HR" b="1" dirty="0" smtClean="0">
                <a:latin typeface="Arial Narrow" pitchFamily="34" charset="0"/>
              </a:rPr>
            </a:br>
            <a:r>
              <a:rPr lang="hr-HR" b="1" dirty="0">
                <a:latin typeface="Arial Narrow" pitchFamily="34" charset="0"/>
              </a:rPr>
              <a:t/>
            </a:r>
            <a:br>
              <a:rPr lang="hr-HR" b="1" dirty="0">
                <a:latin typeface="Arial Narrow" pitchFamily="34" charset="0"/>
              </a:rPr>
            </a:br>
            <a:r>
              <a:rPr lang="hr-HR" b="1" dirty="0" smtClean="0">
                <a:latin typeface="Arial Narrow" pitchFamily="34" charset="0"/>
              </a:rPr>
              <a:t/>
            </a:r>
            <a:br>
              <a:rPr lang="hr-HR" b="1" dirty="0" smtClean="0">
                <a:latin typeface="Arial Narrow" pitchFamily="34" charset="0"/>
              </a:rPr>
            </a:br>
            <a:r>
              <a:rPr lang="hr-HR" b="1" dirty="0">
                <a:latin typeface="Arial Narrow" pitchFamily="34" charset="0"/>
              </a:rPr>
              <a:t/>
            </a:r>
            <a:br>
              <a:rPr lang="hr-HR" b="1" dirty="0">
                <a:latin typeface="Arial Narrow" pitchFamily="34" charset="0"/>
              </a:rPr>
            </a:br>
            <a:r>
              <a:rPr lang="hr-HR" b="1" dirty="0" smtClean="0">
                <a:latin typeface="Arial Narrow" pitchFamily="34" charset="0"/>
              </a:rPr>
              <a:t>Proširenje Dječjeg vrtića “TRILJ” (2006.)</a:t>
            </a:r>
            <a:br>
              <a:rPr lang="hr-HR" b="1" dirty="0" smtClean="0">
                <a:latin typeface="Arial Narrow" pitchFamily="34" charset="0"/>
              </a:rPr>
            </a:br>
            <a:r>
              <a:rPr lang="hr-HR" b="1" dirty="0">
                <a:latin typeface="Arial Narrow" pitchFamily="34" charset="0"/>
              </a:rPr>
              <a:t/>
            </a:r>
            <a:br>
              <a:rPr lang="hr-HR" b="1" dirty="0">
                <a:latin typeface="Arial Narrow" pitchFamily="34" charset="0"/>
              </a:rPr>
            </a:br>
            <a:r>
              <a:rPr lang="hr-HR" b="1" dirty="0" smtClean="0">
                <a:latin typeface="Arial Narrow" pitchFamily="34" charset="0"/>
              </a:rPr>
              <a:t/>
            </a:r>
            <a:br>
              <a:rPr lang="hr-HR" b="1" dirty="0" smtClean="0">
                <a:latin typeface="Arial Narrow" pitchFamily="34" charset="0"/>
              </a:rPr>
            </a:br>
            <a:r>
              <a:rPr lang="hr-HR" b="1" dirty="0">
                <a:latin typeface="Arial Narrow" pitchFamily="34" charset="0"/>
              </a:rPr>
              <a:t/>
            </a:r>
            <a:br>
              <a:rPr lang="hr-HR" b="1" dirty="0">
                <a:latin typeface="Arial Narrow" pitchFamily="34" charset="0"/>
              </a:rPr>
            </a:br>
            <a:r>
              <a:rPr lang="hr-HR" b="1" dirty="0" smtClean="0">
                <a:latin typeface="Arial Narrow" pitchFamily="34" charset="0"/>
              </a:rPr>
              <a:t/>
            </a:r>
            <a:br>
              <a:rPr lang="hr-HR" b="1" dirty="0" smtClean="0">
                <a:latin typeface="Arial Narrow" pitchFamily="34" charset="0"/>
              </a:rPr>
            </a:br>
            <a:r>
              <a:rPr lang="hr-HR" b="1" dirty="0">
                <a:latin typeface="Arial Narrow" pitchFamily="34" charset="0"/>
              </a:rPr>
              <a:t/>
            </a:r>
            <a:br>
              <a:rPr lang="hr-HR" b="1" dirty="0">
                <a:latin typeface="Arial Narrow" pitchFamily="34" charset="0"/>
              </a:rPr>
            </a:br>
            <a:r>
              <a:rPr lang="hr-HR" b="1" dirty="0" smtClean="0">
                <a:latin typeface="Arial Narrow" pitchFamily="34" charset="0"/>
              </a:rPr>
              <a:t/>
            </a:r>
            <a:br>
              <a:rPr lang="hr-HR" b="1" dirty="0" smtClean="0">
                <a:latin typeface="Arial Narrow" pitchFamily="34" charset="0"/>
              </a:rPr>
            </a:br>
            <a:r>
              <a:rPr lang="hr-HR" b="1" dirty="0">
                <a:latin typeface="Arial Narrow" pitchFamily="34" charset="0"/>
              </a:rPr>
              <a:t/>
            </a:r>
            <a:br>
              <a:rPr lang="hr-HR" b="1" dirty="0">
                <a:latin typeface="Arial Narrow" pitchFamily="34" charset="0"/>
              </a:rPr>
            </a:br>
            <a:endParaRPr lang="hr-HR" dirty="0"/>
          </a:p>
        </p:txBody>
      </p:sp>
      <p:pic>
        <p:nvPicPr>
          <p:cNvPr id="3" name="Picture 3" descr="C:\Documents and Settings\User\Desktop\Slike za slajdove\2. Proširenje vrtića\2.jpg"/>
          <p:cNvPicPr>
            <a:picLocks noChangeAspect="1" noChangeArrowheads="1"/>
          </p:cNvPicPr>
          <p:nvPr/>
        </p:nvPicPr>
        <p:blipFill>
          <a:blip r:embed="rId2" cstate="print"/>
          <a:srcRect l="15543" t="18222" r="17107" b="22433"/>
          <a:stretch>
            <a:fillRect/>
          </a:stretch>
        </p:blipFill>
        <p:spPr bwMode="auto">
          <a:xfrm>
            <a:off x="2377439" y="1663287"/>
            <a:ext cx="6687048" cy="4144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745753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0492" y="0"/>
            <a:ext cx="10515600" cy="1325563"/>
          </a:xfrm>
        </p:spPr>
        <p:txBody>
          <a:bodyPr/>
          <a:lstStyle/>
          <a:p>
            <a:endParaRPr lang="hr-HR" dirty="0"/>
          </a:p>
        </p:txBody>
      </p:sp>
      <p:pic>
        <p:nvPicPr>
          <p:cNvPr id="3" name="Picture 5" descr="H:\DV Trilj - Fotografije u monografiji\Putovanje kroz vrijeme\Otvaranje 200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0361" y="527609"/>
            <a:ext cx="7352279" cy="559718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792524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b="1" dirty="0">
                <a:latin typeface="Arial Narrow" pitchFamily="34" charset="0"/>
              </a:rPr>
              <a:t>Proširenje Dječjeg vrtića “TRILJ” (2018.)</a:t>
            </a:r>
            <a:r>
              <a:rPr lang="hr-HR" dirty="0"/>
              <a:t/>
            </a:r>
            <a:br>
              <a:rPr lang="hr-HR" dirty="0"/>
            </a:br>
            <a:endParaRPr lang="hr-HR" dirty="0"/>
          </a:p>
        </p:txBody>
      </p:sp>
      <p:pic>
        <p:nvPicPr>
          <p:cNvPr id="3" name="Picture 2" descr="H:\Fotografije u monografiji\Putovanje kroz vrijeme\Otvaranje 2018 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30950" y="1178394"/>
            <a:ext cx="7506274" cy="50729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545296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 dirty="0"/>
          </a:p>
        </p:txBody>
      </p:sp>
      <p:pic>
        <p:nvPicPr>
          <p:cNvPr id="3" name="Picture 2" descr="H:\Fotografije u monografiji\Putovanje kroz vrijeme\Iz života i rada 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10121" y="606487"/>
            <a:ext cx="7371757" cy="55284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933652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hr-HR" b="1" dirty="0">
                <a:latin typeface="Arial Narrow" pitchFamily="34" charset="0"/>
              </a:rPr>
              <a:t>Iz života i rada našeg vrtića</a:t>
            </a:r>
            <a:r>
              <a:rPr lang="hr-HR" dirty="0"/>
              <a:t/>
            </a:r>
            <a:br>
              <a:rPr lang="hr-HR" dirty="0"/>
            </a:br>
            <a:r>
              <a:rPr lang="hr-HR" dirty="0" smtClean="0"/>
              <a:t/>
            </a:r>
            <a:br>
              <a:rPr lang="hr-HR" dirty="0" smtClean="0"/>
            </a:br>
            <a:endParaRPr lang="hr-HR" dirty="0"/>
          </a:p>
        </p:txBody>
      </p:sp>
      <p:pic>
        <p:nvPicPr>
          <p:cNvPr id="3" name="Picture 2" descr="H:\DV Trilj - Fotografije u monografiji\Iz života i rada našeg vrtića\igre i aktivnosti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33140" y="1027906"/>
            <a:ext cx="7704856" cy="501317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30778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 dirty="0"/>
          </a:p>
        </p:txBody>
      </p:sp>
      <p:pic>
        <p:nvPicPr>
          <p:cNvPr id="3" name="Picture 2" descr="H:\DV Trilj - Fotografije u monografiji\Iz života i rada našeg vrtića\IMG_044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99144" y="540689"/>
            <a:ext cx="7669736" cy="575230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172599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47</TotalTime>
  <Words>34</Words>
  <Application>Microsoft Office PowerPoint</Application>
  <PresentationFormat>Widescreen</PresentationFormat>
  <Paragraphs>5</Paragraphs>
  <Slides>35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41" baseType="lpstr">
      <vt:lpstr>Arial</vt:lpstr>
      <vt:lpstr>Arial Narrow</vt:lpstr>
      <vt:lpstr>Calibri</vt:lpstr>
      <vt:lpstr>Calibri Light</vt:lpstr>
      <vt:lpstr>Office Theme</vt:lpstr>
      <vt:lpstr>Adobe Acrobat Document</vt:lpstr>
      <vt:lpstr>Samo djelić iz bogate prošlosti i sadašnjosti! </vt:lpstr>
      <vt:lpstr>Otvaranje Dječjeg vrtića TRILJ – 8. ožujka 1979. godine</vt:lpstr>
      <vt:lpstr>PowerPoint Presentation</vt:lpstr>
      <vt:lpstr>        Proširenje Dječjeg vrtića “TRILJ” (2006.)        </vt:lpstr>
      <vt:lpstr>PowerPoint Presentation</vt:lpstr>
      <vt:lpstr>Proširenje Dječjeg vrtića “TRILJ” (2018.) </vt:lpstr>
      <vt:lpstr>PowerPoint Presentation</vt:lpstr>
      <vt:lpstr>Iz života i rada našeg vrtića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Samo djelić iz bogate prošlosti i sadašnjosti!</dc:title>
  <dc:creator>Windows User</dc:creator>
  <cp:lastModifiedBy>Windows User</cp:lastModifiedBy>
  <cp:revision>12</cp:revision>
  <dcterms:created xsi:type="dcterms:W3CDTF">2022-03-15T13:17:37Z</dcterms:created>
  <dcterms:modified xsi:type="dcterms:W3CDTF">2022-03-15T16:54:43Z</dcterms:modified>
</cp:coreProperties>
</file>